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30"/>
  </p:notesMasterIdLst>
  <p:handoutMasterIdLst>
    <p:handoutMasterId r:id="rId31"/>
  </p:handoutMasterIdLst>
  <p:sldIdLst>
    <p:sldId id="284" r:id="rId3"/>
    <p:sldId id="257" r:id="rId4"/>
    <p:sldId id="267" r:id="rId5"/>
    <p:sldId id="281" r:id="rId6"/>
    <p:sldId id="282" r:id="rId7"/>
    <p:sldId id="283" r:id="rId8"/>
    <p:sldId id="268" r:id="rId9"/>
    <p:sldId id="269" r:id="rId10"/>
    <p:sldId id="270" r:id="rId11"/>
    <p:sldId id="271" r:id="rId12"/>
    <p:sldId id="272" r:id="rId13"/>
    <p:sldId id="273" r:id="rId14"/>
    <p:sldId id="259" r:id="rId15"/>
    <p:sldId id="260" r:id="rId16"/>
    <p:sldId id="292" r:id="rId17"/>
    <p:sldId id="262" r:id="rId18"/>
    <p:sldId id="263" r:id="rId19"/>
    <p:sldId id="264" r:id="rId20"/>
    <p:sldId id="265" r:id="rId21"/>
    <p:sldId id="266" r:id="rId22"/>
    <p:sldId id="285" r:id="rId23"/>
    <p:sldId id="286" r:id="rId24"/>
    <p:sldId id="287" r:id="rId25"/>
    <p:sldId id="288" r:id="rId26"/>
    <p:sldId id="289" r:id="rId27"/>
    <p:sldId id="290" r:id="rId28"/>
    <p:sldId id="291" r:id="rId2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9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83" autoAdjust="0"/>
    <p:restoredTop sz="94690"/>
  </p:normalViewPr>
  <p:slideViewPr>
    <p:cSldViewPr>
      <p:cViewPr varScale="1">
        <p:scale>
          <a:sx n="153" d="100"/>
          <a:sy n="153" d="100"/>
        </p:scale>
        <p:origin x="69" y="35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1956" y="-84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ustomXml" Target="../customXml/item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59A60D-2A3B-4921-BA25-04F47EDCFFC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/>
          </p:nvPr>
        </p:nvSpPr>
        <p:spPr>
          <a:xfrm>
            <a:off x="512677" y="287525"/>
            <a:ext cx="5796644" cy="5400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96" y="8352508"/>
            <a:ext cx="1871760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7090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232756" y="215516"/>
            <a:ext cx="5076564" cy="3960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8625" y="611188"/>
            <a:ext cx="6719888" cy="37814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68760" y="4572000"/>
            <a:ext cx="5040560" cy="356439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3E29D-AB5F-4721-843B-049CE9FE17AB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20" y="8244408"/>
            <a:ext cx="2127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670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3E29D-AB5F-4721-843B-049CE9FE17A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409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F59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1600" y="303498"/>
            <a:ext cx="7416824" cy="1782198"/>
          </a:xfrm>
        </p:spPr>
        <p:txBody>
          <a:bodyPr/>
          <a:lstStyle>
            <a:lvl1pPr algn="l">
              <a:defRPr sz="4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2301720"/>
            <a:ext cx="7416824" cy="1566174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>
                    <a:lumMod val="95000"/>
                  </a:schemeClr>
                </a:solidFill>
                <a:latin typeface="Calisto MT" panose="02040603050505030304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8264" y="4785996"/>
            <a:ext cx="2133600" cy="273844"/>
          </a:xfrm>
        </p:spPr>
        <p:txBody>
          <a:bodyPr/>
          <a:lstStyle/>
          <a:p>
            <a:fld id="{753545E7-9312-485A-8099-2CB5A0B8AE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09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3545E7-9312-485A-8099-2CB5A0B8AEC3}" type="slidenum">
              <a:rPr lang="en-GB" smtClean="0"/>
              <a:t>‹#›</a:t>
            </a:fld>
            <a:endParaRPr lang="en-GB"/>
          </a:p>
        </p:txBody>
      </p:sp>
      <p:sp>
        <p:nvSpPr>
          <p:cNvPr id="5" name="Media Placeholder 4"/>
          <p:cNvSpPr>
            <a:spLocks noGrp="1"/>
          </p:cNvSpPr>
          <p:nvPr>
            <p:ph type="media" sz="quarter" idx="11"/>
          </p:nvPr>
        </p:nvSpPr>
        <p:spPr>
          <a:xfrm>
            <a:off x="0" y="0"/>
            <a:ext cx="9144000" cy="4407954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386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4A518-0B00-D240-954C-D6DF485828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F47E5C-C570-5444-B74D-FCF308978C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Calisto MT" panose="02040603050505030304" pitchFamily="18" charset="77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6150AC-0761-AD4E-8EC1-1E61913562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EE0F72AF-9092-904A-8194-81962F22971C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C37F7-7B3E-124A-8363-4FFC549FC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FE953B-6C34-5346-B970-9BDFA46D7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2F59EB8-FED7-F340-A1C1-D8AF58868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68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266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50912" y="249492"/>
            <a:ext cx="7797552" cy="75608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0912" y="1059583"/>
            <a:ext cx="7906072" cy="32403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45E7-9312-485A-8099-2CB5A0B8AE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390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3545E7-9312-485A-8099-2CB5A0B8AEC3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71551" y="249493"/>
            <a:ext cx="7777163" cy="38879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088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59568" y="1221600"/>
            <a:ext cx="375644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90" y="1221600"/>
            <a:ext cx="3528866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45E7-9312-485A-8099-2CB5A0B8AE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0789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45E7-9312-485A-8099-2CB5A0B8AEC3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971600" y="303498"/>
            <a:ext cx="7797552" cy="756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0401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45E7-9312-485A-8099-2CB5A0B8AE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592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71600" y="1167594"/>
            <a:ext cx="7776864" cy="30243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545E7-9312-485A-8099-2CB5A0B8AEC3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950912" y="249492"/>
            <a:ext cx="7797552" cy="756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1602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3545E7-9312-485A-8099-2CB5A0B8AEC3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624" y="0"/>
            <a:ext cx="9139376" cy="4407954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1480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3545E7-9312-485A-8099-2CB5A0B8AEC3}" type="slidenum">
              <a:rPr lang="en-GB" smtClean="0"/>
              <a:t>‹#›</a:t>
            </a:fld>
            <a:endParaRPr lang="en-GB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0" y="0"/>
            <a:ext cx="9144000" cy="4407954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632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50912" y="249492"/>
            <a:ext cx="7797552" cy="756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0912" y="1059583"/>
            <a:ext cx="7906072" cy="32403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76256" y="484905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545E7-9312-485A-8099-2CB5A0B8AEC3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0B0AC09E-7139-A449-8BB7-F23359AAA72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803" y="4425257"/>
            <a:ext cx="1800860" cy="721360"/>
          </a:xfrm>
          <a:prstGeom prst="rect">
            <a:avLst/>
          </a:prstGeom>
        </p:spPr>
      </p:pic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117C9F3A-155A-214D-83BC-9E24C2DB5EC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425257"/>
            <a:ext cx="1800860" cy="72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24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3" r:id="rId4"/>
    <p:sldLayoutId id="2147483654" r:id="rId5"/>
    <p:sldLayoutId id="2147483655" r:id="rId6"/>
    <p:sldLayoutId id="2147483657" r:id="rId7"/>
    <p:sldLayoutId id="2147483658" r:id="rId8"/>
    <p:sldLayoutId id="2147483659" r:id="rId9"/>
    <p:sldLayoutId id="2147483660" r:id="rId10"/>
  </p:sldLayoutIdLst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spcBef>
          <a:spcPct val="20000"/>
        </a:spcBef>
        <a:buFontTx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Calisto MT" panose="02040603050505030304" pitchFamily="18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spcBef>
          <a:spcPct val="20000"/>
        </a:spcBef>
        <a:buFontTx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spcBef>
          <a:spcPct val="20000"/>
        </a:spcBef>
        <a:buFontTx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F772F1-9D6C-D94C-88F7-D2EBFF2D61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10803" y="4425765"/>
            <a:ext cx="1800860" cy="7203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C3F978-0672-EC42-BD7F-B2EB64DF57F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4425765"/>
            <a:ext cx="1800860" cy="72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40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3A28C-EA69-C043-BB71-042A0ACBE1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QES REPORT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0D244C-80BB-A94A-83B2-F18B04A700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Q3 2024</a:t>
            </a:r>
          </a:p>
        </p:txBody>
      </p:sp>
    </p:spTree>
    <p:extLst>
      <p:ext uri="{BB962C8B-B14F-4D97-AF65-F5344CB8AC3E}">
        <p14:creationId xmlns:p14="http://schemas.microsoft.com/office/powerpoint/2010/main" val="2955775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96D14F-0458-D846-A1DE-4BB26EB2D6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353" y="1365250"/>
            <a:ext cx="3884556" cy="24129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367116-9B08-4F4E-A336-4F28CC3E13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9089" y="1365250"/>
            <a:ext cx="3884556" cy="241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87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952A7C-995D-2D47-9F37-77B57C717C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353" y="1365250"/>
            <a:ext cx="3884557" cy="24129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0C359E-543D-814C-89D8-A11005C4AF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24849" y="1365250"/>
            <a:ext cx="3884557" cy="241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936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5FC02A-8913-B848-9467-B8F4EF5337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586" y="1365250"/>
            <a:ext cx="3884557" cy="24129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F98E03-CD34-224F-BD4C-DBB0F34E09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6857" y="1365250"/>
            <a:ext cx="3884557" cy="241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02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186F91-3CD0-F384-06EF-5BE0EC1A0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9143996" cy="514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79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18B158-5505-7742-9324-0952DA7931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10"/>
          <a:stretch/>
        </p:blipFill>
        <p:spPr>
          <a:xfrm>
            <a:off x="1" y="0"/>
            <a:ext cx="9143996" cy="432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48C461-6254-2C66-3C06-BC64AF4E2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9143996" cy="514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180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73BF81-9E33-D1A3-C075-20A96E848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43998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056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519E86-97D2-744E-B535-B3E8475E11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10"/>
          <a:stretch/>
        </p:blipFill>
        <p:spPr>
          <a:xfrm>
            <a:off x="2718" y="0"/>
            <a:ext cx="9143996" cy="432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350A660-9A44-03E1-177B-D810598197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9143996" cy="514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84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EFCF69-50ED-E541-BFE8-D48B083385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10"/>
          <a:stretch/>
        </p:blipFill>
        <p:spPr>
          <a:xfrm>
            <a:off x="1" y="0"/>
            <a:ext cx="9143996" cy="432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4A940B-7F69-41A4-5E05-D35F5F86A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9143996" cy="514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968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40CAE9-29AA-D44F-8379-7DD50579E7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10"/>
          <a:stretch/>
        </p:blipFill>
        <p:spPr>
          <a:xfrm>
            <a:off x="1" y="0"/>
            <a:ext cx="9143996" cy="432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0839DE-B102-86F6-11BF-BB140315DD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9143996" cy="514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4880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8A8439-9461-C14D-B911-113CDDAC5F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10"/>
          <a:stretch/>
        </p:blipFill>
        <p:spPr>
          <a:xfrm>
            <a:off x="1" y="0"/>
            <a:ext cx="9143996" cy="432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50CB6D-4C27-23C2-B9EF-F1B7610CA9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9143996" cy="514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37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531346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F78046-8D55-0346-AD62-3F720060CF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10"/>
          <a:stretch/>
        </p:blipFill>
        <p:spPr>
          <a:xfrm>
            <a:off x="1" y="2"/>
            <a:ext cx="9143996" cy="432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879883-B577-9AB2-F16D-93F0C8E0F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9143996" cy="514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902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23915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4966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48759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1417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3714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5630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1776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350A9EB-1980-DB42-88B8-867F74A5B8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353" y="1365250"/>
            <a:ext cx="3884556" cy="24129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F17C1D1-947F-C446-B0E7-246DEFDE24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8939" y="1365250"/>
            <a:ext cx="3884556" cy="241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363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DB7438-7DCF-6147-83FB-01429A7BCE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353" y="1365250"/>
            <a:ext cx="3884556" cy="24129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B04EBD-DB53-274B-81CF-095E583378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9089" y="1365250"/>
            <a:ext cx="3884556" cy="241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220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7A2511-EDB7-C24F-B10D-AF41FAE55B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9089" y="1365250"/>
            <a:ext cx="3884556" cy="24129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7734C2-94E4-7448-8301-598706B8D3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354" y="1365250"/>
            <a:ext cx="3884556" cy="241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732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661ABB-C4CB-D347-82B3-1BC227D3E6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6857" y="1365250"/>
            <a:ext cx="3884556" cy="24129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588CA0-730F-4244-B19D-715C5312F2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585" y="1365250"/>
            <a:ext cx="3884556" cy="241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855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FAEC2C-4C0D-9C4E-B0F4-2C0F1DF320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5129" y="1365758"/>
            <a:ext cx="3882920" cy="24119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B8F69A-70E4-2344-A4A2-475F4311C8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503" y="1365758"/>
            <a:ext cx="3882920" cy="241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023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42797A-1B7D-CD45-A66D-3EC40258BA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9909" y="1365758"/>
            <a:ext cx="3882920" cy="24119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419392-F6B8-DA40-B4BB-1D3AB1F8A9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1171" y="1365758"/>
            <a:ext cx="3882920" cy="241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23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591875-D23D-884D-8B14-AEED2029E2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6900" y="1365758"/>
            <a:ext cx="3882920" cy="24119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CC0BC8-9F01-0444-96D7-624CF1811D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1171" y="1365758"/>
            <a:ext cx="3882920" cy="241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683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5A2BC1B81FF541B718A1076C5C3683" ma:contentTypeVersion="15" ma:contentTypeDescription="Create a new document." ma:contentTypeScope="" ma:versionID="b1a8c0d0a01bfc7064d60d476ffc529a">
  <xsd:schema xmlns:xsd="http://www.w3.org/2001/XMLSchema" xmlns:xs="http://www.w3.org/2001/XMLSchema" xmlns:p="http://schemas.microsoft.com/office/2006/metadata/properties" xmlns:ns2="60a02ba6-ed8e-40d2-8492-4e1bc7ed7c35" xmlns:ns3="244ad32a-ef2d-40db-a630-e608f7569345" targetNamespace="http://schemas.microsoft.com/office/2006/metadata/properties" ma:root="true" ma:fieldsID="c8072231150b6725f4f822c0d50acdd4" ns2:_="" ns3:_="">
    <xsd:import namespace="60a02ba6-ed8e-40d2-8492-4e1bc7ed7c35"/>
    <xsd:import namespace="244ad32a-ef2d-40db-a630-e608f756934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a02ba6-ed8e-40d2-8492-4e1bc7ed7c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c4136c34-2645-40b2-87ed-3d7d2711a78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4ad32a-ef2d-40db-a630-e608f756934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51dfadc2-eed9-45cd-a21c-ff9b4f31747a}" ma:internalName="TaxCatchAll" ma:showField="CatchAllData" ma:web="244ad32a-ef2d-40db-a630-e608f75693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a02ba6-ed8e-40d2-8492-4e1bc7ed7c35">
      <Terms xmlns="http://schemas.microsoft.com/office/infopath/2007/PartnerControls"/>
    </lcf76f155ced4ddcb4097134ff3c332f>
    <TaxCatchAll xmlns="244ad32a-ef2d-40db-a630-e608f7569345" xsi:nil="true"/>
  </documentManagement>
</p:properties>
</file>

<file path=customXml/itemProps1.xml><?xml version="1.0" encoding="utf-8"?>
<ds:datastoreItem xmlns:ds="http://schemas.openxmlformats.org/officeDocument/2006/customXml" ds:itemID="{33393A45-5141-40B4-88F9-1294BA70465F}"/>
</file>

<file path=customXml/itemProps2.xml><?xml version="1.0" encoding="utf-8"?>
<ds:datastoreItem xmlns:ds="http://schemas.openxmlformats.org/officeDocument/2006/customXml" ds:itemID="{3EC60711-14EF-47FB-97A7-D9AF933CBCF9}"/>
</file>

<file path=customXml/itemProps3.xml><?xml version="1.0" encoding="utf-8"?>
<ds:datastoreItem xmlns:ds="http://schemas.openxmlformats.org/officeDocument/2006/customXml" ds:itemID="{5DD2FF66-1F5C-46ED-9E69-C37A6C4D26D8}"/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7</Words>
  <Application>Microsoft Office PowerPoint</Application>
  <PresentationFormat>On-screen Show (16:9)</PresentationFormat>
  <Paragraphs>5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Calisto MT</vt:lpstr>
      <vt:lpstr>Office Theme</vt:lpstr>
      <vt:lpstr>Custom Design</vt:lpstr>
      <vt:lpstr>QES REPORT</vt:lpstr>
      <vt:lpstr>Title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Bradford Chamber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Evans</dc:creator>
  <cp:lastModifiedBy>Steve Evans</cp:lastModifiedBy>
  <cp:revision>47</cp:revision>
  <dcterms:created xsi:type="dcterms:W3CDTF">2014-02-17T12:49:15Z</dcterms:created>
  <dcterms:modified xsi:type="dcterms:W3CDTF">2024-10-07T13:44:33Z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0x010100145A2BC1B81FF541B718A1076C5C3683</vt:lpwstr>
  </property>
</Properties>
</file>